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66" r:id="rId4"/>
    <p:sldId id="267" r:id="rId5"/>
    <p:sldId id="268" r:id="rId6"/>
    <p:sldId id="269" r:id="rId7"/>
    <p:sldId id="270" r:id="rId8"/>
    <p:sldId id="271" r:id="rId9"/>
    <p:sldId id="272" r:id="rId10"/>
    <p:sldId id="273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71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B867095-95D9-4A33-AE4D-32CFE45E10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D5ACAAB3-CDB0-40C0-B55B-B03DE4F036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9674995D-21C9-49E3-BEDB-C64F3BE550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53479-3EB3-4F56-B999-424DF088531E}" type="datetimeFigureOut">
              <a:rPr lang="tr-TR" smtClean="0"/>
              <a:t>8.05.2024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D7B1F358-376E-4A22-BC52-118637292E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692C4C41-40E1-41EF-93EB-A434307EE2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BA111-8034-480E-BC13-18556DD4403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341070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8596A05-111C-40A3-A1D2-56937FE252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917631C3-A534-410A-9C0C-A6EF994F31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F1EA4D97-93FE-4571-B16C-93A0112AC6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53479-3EB3-4F56-B999-424DF088531E}" type="datetimeFigureOut">
              <a:rPr lang="tr-TR" smtClean="0"/>
              <a:t>8.05.2024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692FE112-3AD4-4FC0-AF50-FCCF5FC059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0191A967-6597-4554-A92B-257021D21C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BA111-8034-480E-BC13-18556DD4403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57914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CCF4002A-A82C-4B2F-A44C-421F6489855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9AA374DD-C226-4355-9937-1C7B53212E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5A29568F-BE71-4795-93FE-682D0BB93E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53479-3EB3-4F56-B999-424DF088531E}" type="datetimeFigureOut">
              <a:rPr lang="tr-TR" smtClean="0"/>
              <a:t>8.05.2024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A8370042-8289-437D-9CE7-72F35509D4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E0743BCD-6B9D-419A-B99C-ECAC88C42C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BA111-8034-480E-BC13-18556DD4403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303594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6934846-5453-4551-B1A8-40F61DA004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B6D8201-51B0-4CE0-9116-969D94BD62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96F9A66F-E98F-4F30-A093-A91AF1B307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53479-3EB3-4F56-B999-424DF088531E}" type="datetimeFigureOut">
              <a:rPr lang="tr-TR" smtClean="0"/>
              <a:t>8.05.2024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FF41924B-8E9F-4C36-9BD8-2F9F6A794E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380B59DE-00FB-4571-9067-1842DF439D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BA111-8034-480E-BC13-18556DD4403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167003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9DE743D-DE75-4997-A2C3-2A1D65975A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D11AF72B-F069-4CCF-BDE9-D6785290E6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34EC5E49-AFE9-4680-9F8F-91A33B7E81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53479-3EB3-4F56-B999-424DF088531E}" type="datetimeFigureOut">
              <a:rPr lang="tr-TR" smtClean="0"/>
              <a:t>8.05.2024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03D440B7-0C34-42CB-933F-6A256542E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DFE2969A-DDAE-4987-88A7-FDAFC8A845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BA111-8034-480E-BC13-18556DD4403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462345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123D6FF-A75A-4DB4-98EA-5DFC16C9B3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FE23E7A-5988-4867-94E3-14744EAC689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91B6B7D2-37BA-4D22-A9B1-2282786D27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4B962BA8-57B1-4FEE-B2BE-6436F62E27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53479-3EB3-4F56-B999-424DF088531E}" type="datetimeFigureOut">
              <a:rPr lang="tr-TR" smtClean="0"/>
              <a:t>8.05.2024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A673EB88-DCA0-44A7-9DFD-01320E11B7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A2F93DDF-A72B-4FF3-ADAE-C7FB5BC2DE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BA111-8034-480E-BC13-18556DD4403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934254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00400E1-64A8-4BEC-88D5-9A54366C6E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B54FD7B1-8571-4688-940E-5A131B9456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59AD0B59-46E3-4E50-B1FD-4E47BA4197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9257D09E-BCCD-454B-B635-809911184E3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1E56E45F-AD1F-490F-8F62-F7D3C966B93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8587F875-E5FA-498B-B7B5-2DC3CA49AB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53479-3EB3-4F56-B999-424DF088531E}" type="datetimeFigureOut">
              <a:rPr lang="tr-TR" smtClean="0"/>
              <a:t>8.05.2024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3F38439C-759F-4A26-828B-D353FE2531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0066E37F-CFC5-4482-B069-68EEEB2BFE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BA111-8034-480E-BC13-18556DD4403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163782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E08C660-4CE0-4C80-8CD1-A0B7D001A6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2B347459-C06B-4FBA-99A6-DF9712BDF2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53479-3EB3-4F56-B999-424DF088531E}" type="datetimeFigureOut">
              <a:rPr lang="tr-TR" smtClean="0"/>
              <a:t>8.05.2024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5CFD948D-B30D-4EE6-BE60-B703BF17C3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0E628188-B7A3-4F3C-B132-6C001D5BE9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BA111-8034-480E-BC13-18556DD4403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502675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25903431-6C3A-4D3B-930D-36B2D353A9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53479-3EB3-4F56-B999-424DF088531E}" type="datetimeFigureOut">
              <a:rPr lang="tr-TR" smtClean="0"/>
              <a:t>8.05.2024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19F2A1CE-0151-4589-9F5A-B13B6CD3D5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D998B3BA-8394-43B4-BE0A-05986B4753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BA111-8034-480E-BC13-18556DD4403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56705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EFD324D-FE53-4B85-9E81-87899E9CB3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3E4C34E-E2BC-4537-A556-7CDA70CE5B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11D47E1F-442D-451C-B09C-4ED83B98DA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D863AF9F-3C43-4E29-BCEC-77899DB5DF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53479-3EB3-4F56-B999-424DF088531E}" type="datetimeFigureOut">
              <a:rPr lang="tr-TR" smtClean="0"/>
              <a:t>8.05.2024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3153D61B-0A61-4484-90E2-1E7DC80C23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0121D415-8D5E-48C7-84AC-BAF4219276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BA111-8034-480E-BC13-18556DD4403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340295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C3893B3-1242-4E36-926E-F5B2F1E2B1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DA9C8CF1-8141-4635-BE60-40422727C2B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75422697-735F-45C2-AC28-46E0607CAF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FFC37BF9-2516-41AC-BEB8-94FF33AC9B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53479-3EB3-4F56-B999-424DF088531E}" type="datetimeFigureOut">
              <a:rPr lang="tr-TR" smtClean="0"/>
              <a:t>8.05.2024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34692186-E18D-4903-A4DA-32D4FF4018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88A1FF96-1AB7-406C-8731-B7D37B77B7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BA111-8034-480E-BC13-18556DD4403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7545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D4012B8E-1E46-4680-9752-4A62B286D5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72C80443-5A63-4AA0-A5B2-8452F16617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FBF21E66-D804-426B-BF0F-B1293C693DD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B53479-3EB3-4F56-B999-424DF088531E}" type="datetimeFigureOut">
              <a:rPr lang="tr-TR" smtClean="0"/>
              <a:t>8.05.2024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6731212F-0088-48D0-8F11-03F0A6E23DF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C58DC29D-2205-4D26-8893-6B1DBC85BD6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EBA111-8034-480E-BC13-18556DD4403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151317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microsoft.com/office/2007/relationships/hdphoto" Target="../media/hdphoto1.wdp"/><Relationship Id="rId7" Type="http://schemas.openxmlformats.org/officeDocument/2006/relationships/image" Target="../media/image5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microsoft.com/office/2007/relationships/hdphoto" Target="../media/hdphoto1.wdp"/><Relationship Id="rId7" Type="http://schemas.openxmlformats.org/officeDocument/2006/relationships/image" Target="../media/image5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microsoft.com/office/2007/relationships/hdphoto" Target="../media/hdphoto1.wdp"/><Relationship Id="rId7" Type="http://schemas.openxmlformats.org/officeDocument/2006/relationships/image" Target="../media/image5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microsoft.com/office/2007/relationships/hdphoto" Target="../media/hdphoto1.wdp"/><Relationship Id="rId7" Type="http://schemas.openxmlformats.org/officeDocument/2006/relationships/image" Target="../media/image5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microsoft.com/office/2007/relationships/hdphoto" Target="../media/hdphoto1.wdp"/><Relationship Id="rId7" Type="http://schemas.openxmlformats.org/officeDocument/2006/relationships/image" Target="../media/image5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microsoft.com/office/2007/relationships/hdphoto" Target="../media/hdphoto1.wdp"/><Relationship Id="rId7" Type="http://schemas.openxmlformats.org/officeDocument/2006/relationships/image" Target="../media/image5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microsoft.com/office/2007/relationships/hdphoto" Target="../media/hdphoto1.wdp"/><Relationship Id="rId7" Type="http://schemas.openxmlformats.org/officeDocument/2006/relationships/image" Target="../media/image5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microsoft.com/office/2007/relationships/hdphoto" Target="../media/hdphoto1.wdp"/><Relationship Id="rId7" Type="http://schemas.openxmlformats.org/officeDocument/2006/relationships/image" Target="../media/image5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microsoft.com/office/2007/relationships/hdphoto" Target="../media/hdphoto1.wdp"/><Relationship Id="rId7" Type="http://schemas.openxmlformats.org/officeDocument/2006/relationships/image" Target="../media/image5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microsoft.com/office/2007/relationships/hdphoto" Target="../media/hdphoto1.wdp"/><Relationship Id="rId7" Type="http://schemas.openxmlformats.org/officeDocument/2006/relationships/image" Target="../media/image5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Resim 16">
            <a:extLst>
              <a:ext uri="{FF2B5EF4-FFF2-40B4-BE49-F238E27FC236}">
                <a16:creationId xmlns:a16="http://schemas.microsoft.com/office/drawing/2014/main" id="{E950ACC0-E9B1-43CF-8547-CF1320DBE20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9714" y="2853672"/>
            <a:ext cx="1012571" cy="1384046"/>
          </a:xfrm>
          <a:prstGeom prst="rect">
            <a:avLst/>
          </a:prstGeom>
        </p:spPr>
      </p:pic>
      <p:sp>
        <p:nvSpPr>
          <p:cNvPr id="2" name="Başlık 1">
            <a:extLst>
              <a:ext uri="{FF2B5EF4-FFF2-40B4-BE49-F238E27FC236}">
                <a16:creationId xmlns:a16="http://schemas.microsoft.com/office/drawing/2014/main" id="{4FE48305-D2FC-4144-9C41-9137033E89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259619"/>
            <a:ext cx="9144000" cy="784692"/>
          </a:xfrm>
        </p:spPr>
        <p:txBody>
          <a:bodyPr>
            <a:normAutofit/>
          </a:bodyPr>
          <a:lstStyle/>
          <a:p>
            <a:r>
              <a:rPr lang="en-GB" sz="48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Presentation Title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DB509B7E-62BF-45C7-849B-D90C117018A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018461"/>
            <a:ext cx="9144000" cy="925138"/>
          </a:xfrm>
        </p:spPr>
        <p:txBody>
          <a:bodyPr>
            <a:normAutofit fontScale="70000" lnSpcReduction="20000"/>
          </a:bodyPr>
          <a:lstStyle/>
          <a:p>
            <a:r>
              <a:rPr lang="en-GB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Authors:</a:t>
            </a:r>
            <a:endParaRPr lang="tr-TR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Presenter:</a:t>
            </a:r>
            <a:endParaRPr lang="tr-TR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Date</a:t>
            </a:r>
            <a:r>
              <a:rPr lang="tr-TR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GB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Metin kutusu 19">
            <a:extLst>
              <a:ext uri="{FF2B5EF4-FFF2-40B4-BE49-F238E27FC236}">
                <a16:creationId xmlns:a16="http://schemas.microsoft.com/office/drawing/2014/main" id="{5E36D0AE-44B2-4A0B-9DDE-8506141C00F0}"/>
              </a:ext>
            </a:extLst>
          </p:cNvPr>
          <p:cNvSpPr txBox="1"/>
          <p:nvPr/>
        </p:nvSpPr>
        <p:spPr>
          <a:xfrm>
            <a:off x="4572000" y="6486763"/>
            <a:ext cx="344244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r-TR" b="0" i="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20-21 May 2024, İstanbul, Türkiye</a:t>
            </a:r>
            <a:endParaRPr lang="tr-TR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33" name="Grup 32">
            <a:extLst>
              <a:ext uri="{FF2B5EF4-FFF2-40B4-BE49-F238E27FC236}">
                <a16:creationId xmlns:a16="http://schemas.microsoft.com/office/drawing/2014/main" id="{1512DC86-B2F4-4385-BD60-362ACFCECD1E}"/>
              </a:ext>
            </a:extLst>
          </p:cNvPr>
          <p:cNvGrpSpPr/>
          <p:nvPr/>
        </p:nvGrpSpPr>
        <p:grpSpPr>
          <a:xfrm>
            <a:off x="1783976" y="107576"/>
            <a:ext cx="8714914" cy="1440529"/>
            <a:chOff x="1783976" y="107576"/>
            <a:chExt cx="8714914" cy="1440529"/>
          </a:xfrm>
        </p:grpSpPr>
        <p:grpSp>
          <p:nvGrpSpPr>
            <p:cNvPr id="18" name="Grup 17">
              <a:extLst>
                <a:ext uri="{FF2B5EF4-FFF2-40B4-BE49-F238E27FC236}">
                  <a16:creationId xmlns:a16="http://schemas.microsoft.com/office/drawing/2014/main" id="{B3D93AED-4074-4E02-9BCD-B8AD88B13A8D}"/>
                </a:ext>
              </a:extLst>
            </p:cNvPr>
            <p:cNvGrpSpPr/>
            <p:nvPr/>
          </p:nvGrpSpPr>
          <p:grpSpPr>
            <a:xfrm>
              <a:off x="1783976" y="107576"/>
              <a:ext cx="8714914" cy="1359847"/>
              <a:chOff x="2336418" y="331985"/>
              <a:chExt cx="8162472" cy="1135438"/>
            </a:xfrm>
          </p:grpSpPr>
          <p:pic>
            <p:nvPicPr>
              <p:cNvPr id="5" name="Resim 4">
                <a:extLst>
                  <a:ext uri="{FF2B5EF4-FFF2-40B4-BE49-F238E27FC236}">
                    <a16:creationId xmlns:a16="http://schemas.microsoft.com/office/drawing/2014/main" id="{5076DF09-330C-4D9C-B4A7-2A86B72C6FA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9721139" y="331985"/>
                <a:ext cx="777751" cy="1128993"/>
              </a:xfrm>
              <a:prstGeom prst="rect">
                <a:avLst/>
              </a:prstGeom>
            </p:spPr>
          </p:pic>
          <p:pic>
            <p:nvPicPr>
              <p:cNvPr id="7" name="Resim 6">
                <a:extLst>
                  <a:ext uri="{FF2B5EF4-FFF2-40B4-BE49-F238E27FC236}">
                    <a16:creationId xmlns:a16="http://schemas.microsoft.com/office/drawing/2014/main" id="{0AEE4092-CD27-4610-8E77-5FDAFAFAF26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788362" y="421899"/>
                <a:ext cx="1836648" cy="918324"/>
              </a:xfrm>
              <a:prstGeom prst="rect">
                <a:avLst/>
              </a:prstGeom>
            </p:spPr>
          </p:pic>
          <p:pic>
            <p:nvPicPr>
              <p:cNvPr id="9" name="Resim 8">
                <a:extLst>
                  <a:ext uri="{FF2B5EF4-FFF2-40B4-BE49-F238E27FC236}">
                    <a16:creationId xmlns:a16="http://schemas.microsoft.com/office/drawing/2014/main" id="{F530F156-6713-4A84-ACE5-3E911AE1178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269367" y="361688"/>
                <a:ext cx="1422866" cy="1038746"/>
              </a:xfrm>
              <a:prstGeom prst="rect">
                <a:avLst/>
              </a:prstGeom>
            </p:spPr>
          </p:pic>
          <p:pic>
            <p:nvPicPr>
              <p:cNvPr id="11" name="Resim 10">
                <a:extLst>
                  <a:ext uri="{FF2B5EF4-FFF2-40B4-BE49-F238E27FC236}">
                    <a16:creationId xmlns:a16="http://schemas.microsoft.com/office/drawing/2014/main" id="{290B1B24-10AC-4FC2-99BE-C88EEB4E49D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348838" y="338430"/>
                <a:ext cx="824400" cy="1128993"/>
              </a:xfrm>
              <a:prstGeom prst="rect">
                <a:avLst/>
              </a:prstGeom>
            </p:spPr>
          </p:pic>
          <p:pic>
            <p:nvPicPr>
              <p:cNvPr id="15" name="Resim 14">
                <a:extLst>
                  <a:ext uri="{FF2B5EF4-FFF2-40B4-BE49-F238E27FC236}">
                    <a16:creationId xmlns:a16="http://schemas.microsoft.com/office/drawing/2014/main" id="{EC7C865A-D919-449C-956F-D74046E0221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336418" y="447505"/>
                <a:ext cx="2916291" cy="952929"/>
              </a:xfrm>
              <a:prstGeom prst="rect">
                <a:avLst/>
              </a:prstGeom>
            </p:spPr>
          </p:pic>
        </p:grpSp>
        <p:cxnSp>
          <p:nvCxnSpPr>
            <p:cNvPr id="22" name="Düz Bağlayıcı 21">
              <a:extLst>
                <a:ext uri="{FF2B5EF4-FFF2-40B4-BE49-F238E27FC236}">
                  <a16:creationId xmlns:a16="http://schemas.microsoft.com/office/drawing/2014/main" id="{4D95F282-063A-433C-B7AF-A66A37ED4062}"/>
                </a:ext>
              </a:extLst>
            </p:cNvPr>
            <p:cNvCxnSpPr>
              <a:cxnSpLocks/>
            </p:cNvCxnSpPr>
            <p:nvPr/>
          </p:nvCxnSpPr>
          <p:spPr>
            <a:xfrm>
              <a:off x="1863677" y="1548105"/>
              <a:ext cx="8635213" cy="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4" name="Metin kutusu 33">
            <a:extLst>
              <a:ext uri="{FF2B5EF4-FFF2-40B4-BE49-F238E27FC236}">
                <a16:creationId xmlns:a16="http://schemas.microsoft.com/office/drawing/2014/main" id="{08B05D5D-6218-4FC6-882F-A68BA148DB8D}"/>
              </a:ext>
            </a:extLst>
          </p:cNvPr>
          <p:cNvSpPr txBox="1"/>
          <p:nvPr/>
        </p:nvSpPr>
        <p:spPr>
          <a:xfrm>
            <a:off x="2049059" y="1899719"/>
            <a:ext cx="809388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Global</a:t>
            </a:r>
            <a:r>
              <a:rPr lang="en-GB" sz="3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48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Maritime Congress 2024</a:t>
            </a:r>
          </a:p>
        </p:txBody>
      </p:sp>
    </p:spTree>
    <p:extLst>
      <p:ext uri="{BB962C8B-B14F-4D97-AF65-F5344CB8AC3E}">
        <p14:creationId xmlns:p14="http://schemas.microsoft.com/office/powerpoint/2010/main" val="3413767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52CC810-4B1F-4816-BC4A-80494000A0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GB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lick to add text</a:t>
            </a:r>
          </a:p>
        </p:txBody>
      </p:sp>
      <p:pic>
        <p:nvPicPr>
          <p:cNvPr id="4" name="Resim 3">
            <a:extLst>
              <a:ext uri="{FF2B5EF4-FFF2-40B4-BE49-F238E27FC236}">
                <a16:creationId xmlns:a16="http://schemas.microsoft.com/office/drawing/2014/main" id="{82C188A4-EA1D-424D-A0AC-7804E3EDA7E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867" y="5888110"/>
            <a:ext cx="711433" cy="887506"/>
          </a:xfrm>
          <a:prstGeom prst="rect">
            <a:avLst/>
          </a:prstGeom>
        </p:spPr>
      </p:pic>
      <p:grpSp>
        <p:nvGrpSpPr>
          <p:cNvPr id="5" name="Grup 4">
            <a:extLst>
              <a:ext uri="{FF2B5EF4-FFF2-40B4-BE49-F238E27FC236}">
                <a16:creationId xmlns:a16="http://schemas.microsoft.com/office/drawing/2014/main" id="{5D20B7FF-E667-4849-A1B8-DE9AA409E256}"/>
              </a:ext>
            </a:extLst>
          </p:cNvPr>
          <p:cNvGrpSpPr/>
          <p:nvPr/>
        </p:nvGrpSpPr>
        <p:grpSpPr>
          <a:xfrm>
            <a:off x="2195205" y="82384"/>
            <a:ext cx="7801589" cy="1066800"/>
            <a:chOff x="2336418" y="331985"/>
            <a:chExt cx="8162472" cy="1135438"/>
          </a:xfrm>
        </p:grpSpPr>
        <p:pic>
          <p:nvPicPr>
            <p:cNvPr id="6" name="Resim 5">
              <a:extLst>
                <a:ext uri="{FF2B5EF4-FFF2-40B4-BE49-F238E27FC236}">
                  <a16:creationId xmlns:a16="http://schemas.microsoft.com/office/drawing/2014/main" id="{EF7EDE2F-AC1E-4A77-8AB0-0C2330656EA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721139" y="331985"/>
              <a:ext cx="777751" cy="1128993"/>
            </a:xfrm>
            <a:prstGeom prst="rect">
              <a:avLst/>
            </a:prstGeom>
          </p:spPr>
        </p:pic>
        <p:pic>
          <p:nvPicPr>
            <p:cNvPr id="7" name="Resim 6">
              <a:extLst>
                <a:ext uri="{FF2B5EF4-FFF2-40B4-BE49-F238E27FC236}">
                  <a16:creationId xmlns:a16="http://schemas.microsoft.com/office/drawing/2014/main" id="{F29A1F9F-4F8F-4751-9BA8-C38B19B353EA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88362" y="421899"/>
              <a:ext cx="1836648" cy="918324"/>
            </a:xfrm>
            <a:prstGeom prst="rect">
              <a:avLst/>
            </a:prstGeom>
          </p:spPr>
        </p:pic>
        <p:pic>
          <p:nvPicPr>
            <p:cNvPr id="8" name="Resim 7">
              <a:extLst>
                <a:ext uri="{FF2B5EF4-FFF2-40B4-BE49-F238E27FC236}">
                  <a16:creationId xmlns:a16="http://schemas.microsoft.com/office/drawing/2014/main" id="{DE9044C2-AAC1-4586-B899-F3C60E28F447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69367" y="361688"/>
              <a:ext cx="1422866" cy="1038746"/>
            </a:xfrm>
            <a:prstGeom prst="rect">
              <a:avLst/>
            </a:prstGeom>
          </p:spPr>
        </p:pic>
        <p:pic>
          <p:nvPicPr>
            <p:cNvPr id="9" name="Resim 8">
              <a:extLst>
                <a:ext uri="{FF2B5EF4-FFF2-40B4-BE49-F238E27FC236}">
                  <a16:creationId xmlns:a16="http://schemas.microsoft.com/office/drawing/2014/main" id="{8DB13D28-465A-436D-AE76-A12BB1429B39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48838" y="338430"/>
              <a:ext cx="824400" cy="1128993"/>
            </a:xfrm>
            <a:prstGeom prst="rect">
              <a:avLst/>
            </a:prstGeom>
          </p:spPr>
        </p:pic>
        <p:pic>
          <p:nvPicPr>
            <p:cNvPr id="10" name="Resim 9">
              <a:extLst>
                <a:ext uri="{FF2B5EF4-FFF2-40B4-BE49-F238E27FC236}">
                  <a16:creationId xmlns:a16="http://schemas.microsoft.com/office/drawing/2014/main" id="{B3A8FCC4-2A4B-4FF1-B876-7699370F764C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36418" y="447505"/>
              <a:ext cx="2916291" cy="952929"/>
            </a:xfrm>
            <a:prstGeom prst="rect">
              <a:avLst/>
            </a:prstGeom>
          </p:spPr>
        </p:pic>
      </p:grpSp>
      <p:sp>
        <p:nvSpPr>
          <p:cNvPr id="11" name="Metin kutusu 10">
            <a:extLst>
              <a:ext uri="{FF2B5EF4-FFF2-40B4-BE49-F238E27FC236}">
                <a16:creationId xmlns:a16="http://schemas.microsoft.com/office/drawing/2014/main" id="{84324101-78C7-4755-96AF-C3129DFD358A}"/>
              </a:ext>
            </a:extLst>
          </p:cNvPr>
          <p:cNvSpPr txBox="1"/>
          <p:nvPr/>
        </p:nvSpPr>
        <p:spPr>
          <a:xfrm>
            <a:off x="10443882" y="6176963"/>
            <a:ext cx="181983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r-TR" b="0" i="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20-21 May 2024 </a:t>
            </a:r>
          </a:p>
          <a:p>
            <a:r>
              <a:rPr lang="tr-TR" b="0" i="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İstanbul, Türkiye</a:t>
            </a:r>
            <a:endParaRPr lang="tr-TR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" name="Resim 11">
            <a:extLst>
              <a:ext uri="{FF2B5EF4-FFF2-40B4-BE49-F238E27FC236}">
                <a16:creationId xmlns:a16="http://schemas.microsoft.com/office/drawing/2014/main" id="{F5E3B778-6EE2-4236-9C2D-5CE42B644EFF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00360"/>
            <a:ext cx="2429435" cy="793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92836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52CC810-4B1F-4816-BC4A-80494000A0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GB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lick to add text</a:t>
            </a:r>
          </a:p>
        </p:txBody>
      </p:sp>
      <p:pic>
        <p:nvPicPr>
          <p:cNvPr id="4" name="Resim 3">
            <a:extLst>
              <a:ext uri="{FF2B5EF4-FFF2-40B4-BE49-F238E27FC236}">
                <a16:creationId xmlns:a16="http://schemas.microsoft.com/office/drawing/2014/main" id="{82C188A4-EA1D-424D-A0AC-7804E3EDA7E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867" y="5888110"/>
            <a:ext cx="711433" cy="887506"/>
          </a:xfrm>
          <a:prstGeom prst="rect">
            <a:avLst/>
          </a:prstGeom>
        </p:spPr>
      </p:pic>
      <p:grpSp>
        <p:nvGrpSpPr>
          <p:cNvPr id="5" name="Grup 4">
            <a:extLst>
              <a:ext uri="{FF2B5EF4-FFF2-40B4-BE49-F238E27FC236}">
                <a16:creationId xmlns:a16="http://schemas.microsoft.com/office/drawing/2014/main" id="{5D20B7FF-E667-4849-A1B8-DE9AA409E256}"/>
              </a:ext>
            </a:extLst>
          </p:cNvPr>
          <p:cNvGrpSpPr/>
          <p:nvPr/>
        </p:nvGrpSpPr>
        <p:grpSpPr>
          <a:xfrm>
            <a:off x="2195205" y="82384"/>
            <a:ext cx="7801589" cy="1066800"/>
            <a:chOff x="2336418" y="331985"/>
            <a:chExt cx="8162472" cy="1135438"/>
          </a:xfrm>
        </p:grpSpPr>
        <p:pic>
          <p:nvPicPr>
            <p:cNvPr id="6" name="Resim 5">
              <a:extLst>
                <a:ext uri="{FF2B5EF4-FFF2-40B4-BE49-F238E27FC236}">
                  <a16:creationId xmlns:a16="http://schemas.microsoft.com/office/drawing/2014/main" id="{EF7EDE2F-AC1E-4A77-8AB0-0C2330656EA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721139" y="331985"/>
              <a:ext cx="777751" cy="1128993"/>
            </a:xfrm>
            <a:prstGeom prst="rect">
              <a:avLst/>
            </a:prstGeom>
          </p:spPr>
        </p:pic>
        <p:pic>
          <p:nvPicPr>
            <p:cNvPr id="7" name="Resim 6">
              <a:extLst>
                <a:ext uri="{FF2B5EF4-FFF2-40B4-BE49-F238E27FC236}">
                  <a16:creationId xmlns:a16="http://schemas.microsoft.com/office/drawing/2014/main" id="{F29A1F9F-4F8F-4751-9BA8-C38B19B353EA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88362" y="421899"/>
              <a:ext cx="1836648" cy="918324"/>
            </a:xfrm>
            <a:prstGeom prst="rect">
              <a:avLst/>
            </a:prstGeom>
          </p:spPr>
        </p:pic>
        <p:pic>
          <p:nvPicPr>
            <p:cNvPr id="8" name="Resim 7">
              <a:extLst>
                <a:ext uri="{FF2B5EF4-FFF2-40B4-BE49-F238E27FC236}">
                  <a16:creationId xmlns:a16="http://schemas.microsoft.com/office/drawing/2014/main" id="{DE9044C2-AAC1-4586-B899-F3C60E28F447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69367" y="361688"/>
              <a:ext cx="1422866" cy="1038746"/>
            </a:xfrm>
            <a:prstGeom prst="rect">
              <a:avLst/>
            </a:prstGeom>
          </p:spPr>
        </p:pic>
        <p:pic>
          <p:nvPicPr>
            <p:cNvPr id="9" name="Resim 8">
              <a:extLst>
                <a:ext uri="{FF2B5EF4-FFF2-40B4-BE49-F238E27FC236}">
                  <a16:creationId xmlns:a16="http://schemas.microsoft.com/office/drawing/2014/main" id="{8DB13D28-465A-436D-AE76-A12BB1429B39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48838" y="338430"/>
              <a:ext cx="824400" cy="1128993"/>
            </a:xfrm>
            <a:prstGeom prst="rect">
              <a:avLst/>
            </a:prstGeom>
          </p:spPr>
        </p:pic>
        <p:pic>
          <p:nvPicPr>
            <p:cNvPr id="10" name="Resim 9">
              <a:extLst>
                <a:ext uri="{FF2B5EF4-FFF2-40B4-BE49-F238E27FC236}">
                  <a16:creationId xmlns:a16="http://schemas.microsoft.com/office/drawing/2014/main" id="{B3A8FCC4-2A4B-4FF1-B876-7699370F764C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36418" y="447505"/>
              <a:ext cx="2916291" cy="952929"/>
            </a:xfrm>
            <a:prstGeom prst="rect">
              <a:avLst/>
            </a:prstGeom>
          </p:spPr>
        </p:pic>
      </p:grpSp>
      <p:sp>
        <p:nvSpPr>
          <p:cNvPr id="11" name="Metin kutusu 10">
            <a:extLst>
              <a:ext uri="{FF2B5EF4-FFF2-40B4-BE49-F238E27FC236}">
                <a16:creationId xmlns:a16="http://schemas.microsoft.com/office/drawing/2014/main" id="{84324101-78C7-4755-96AF-C3129DFD358A}"/>
              </a:ext>
            </a:extLst>
          </p:cNvPr>
          <p:cNvSpPr txBox="1"/>
          <p:nvPr/>
        </p:nvSpPr>
        <p:spPr>
          <a:xfrm>
            <a:off x="10443882" y="6176963"/>
            <a:ext cx="181983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r-TR" b="0" i="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20-21 May 2024 </a:t>
            </a:r>
          </a:p>
          <a:p>
            <a:r>
              <a:rPr lang="tr-TR" b="0" i="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İstanbul, Türkiye</a:t>
            </a:r>
            <a:endParaRPr lang="tr-TR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" name="Resim 11">
            <a:extLst>
              <a:ext uri="{FF2B5EF4-FFF2-40B4-BE49-F238E27FC236}">
                <a16:creationId xmlns:a16="http://schemas.microsoft.com/office/drawing/2014/main" id="{F5E3B778-6EE2-4236-9C2D-5CE42B644EFF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00360"/>
            <a:ext cx="2429435" cy="793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41022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52CC810-4B1F-4816-BC4A-80494000A0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GB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lick to add text</a:t>
            </a:r>
          </a:p>
        </p:txBody>
      </p:sp>
      <p:pic>
        <p:nvPicPr>
          <p:cNvPr id="4" name="Resim 3">
            <a:extLst>
              <a:ext uri="{FF2B5EF4-FFF2-40B4-BE49-F238E27FC236}">
                <a16:creationId xmlns:a16="http://schemas.microsoft.com/office/drawing/2014/main" id="{82C188A4-EA1D-424D-A0AC-7804E3EDA7E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867" y="5888110"/>
            <a:ext cx="711433" cy="887506"/>
          </a:xfrm>
          <a:prstGeom prst="rect">
            <a:avLst/>
          </a:prstGeom>
        </p:spPr>
      </p:pic>
      <p:grpSp>
        <p:nvGrpSpPr>
          <p:cNvPr id="5" name="Grup 4">
            <a:extLst>
              <a:ext uri="{FF2B5EF4-FFF2-40B4-BE49-F238E27FC236}">
                <a16:creationId xmlns:a16="http://schemas.microsoft.com/office/drawing/2014/main" id="{5D20B7FF-E667-4849-A1B8-DE9AA409E256}"/>
              </a:ext>
            </a:extLst>
          </p:cNvPr>
          <p:cNvGrpSpPr/>
          <p:nvPr/>
        </p:nvGrpSpPr>
        <p:grpSpPr>
          <a:xfrm>
            <a:off x="2195205" y="82384"/>
            <a:ext cx="7801589" cy="1066800"/>
            <a:chOff x="2336418" y="331985"/>
            <a:chExt cx="8162472" cy="1135438"/>
          </a:xfrm>
        </p:grpSpPr>
        <p:pic>
          <p:nvPicPr>
            <p:cNvPr id="6" name="Resim 5">
              <a:extLst>
                <a:ext uri="{FF2B5EF4-FFF2-40B4-BE49-F238E27FC236}">
                  <a16:creationId xmlns:a16="http://schemas.microsoft.com/office/drawing/2014/main" id="{EF7EDE2F-AC1E-4A77-8AB0-0C2330656EA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721139" y="331985"/>
              <a:ext cx="777751" cy="1128993"/>
            </a:xfrm>
            <a:prstGeom prst="rect">
              <a:avLst/>
            </a:prstGeom>
          </p:spPr>
        </p:pic>
        <p:pic>
          <p:nvPicPr>
            <p:cNvPr id="7" name="Resim 6">
              <a:extLst>
                <a:ext uri="{FF2B5EF4-FFF2-40B4-BE49-F238E27FC236}">
                  <a16:creationId xmlns:a16="http://schemas.microsoft.com/office/drawing/2014/main" id="{F29A1F9F-4F8F-4751-9BA8-C38B19B353EA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88362" y="421899"/>
              <a:ext cx="1836648" cy="918324"/>
            </a:xfrm>
            <a:prstGeom prst="rect">
              <a:avLst/>
            </a:prstGeom>
          </p:spPr>
        </p:pic>
        <p:pic>
          <p:nvPicPr>
            <p:cNvPr id="8" name="Resim 7">
              <a:extLst>
                <a:ext uri="{FF2B5EF4-FFF2-40B4-BE49-F238E27FC236}">
                  <a16:creationId xmlns:a16="http://schemas.microsoft.com/office/drawing/2014/main" id="{DE9044C2-AAC1-4586-B899-F3C60E28F447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69367" y="361688"/>
              <a:ext cx="1422866" cy="1038746"/>
            </a:xfrm>
            <a:prstGeom prst="rect">
              <a:avLst/>
            </a:prstGeom>
          </p:spPr>
        </p:pic>
        <p:pic>
          <p:nvPicPr>
            <p:cNvPr id="9" name="Resim 8">
              <a:extLst>
                <a:ext uri="{FF2B5EF4-FFF2-40B4-BE49-F238E27FC236}">
                  <a16:creationId xmlns:a16="http://schemas.microsoft.com/office/drawing/2014/main" id="{8DB13D28-465A-436D-AE76-A12BB1429B39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48838" y="338430"/>
              <a:ext cx="824400" cy="1128993"/>
            </a:xfrm>
            <a:prstGeom prst="rect">
              <a:avLst/>
            </a:prstGeom>
          </p:spPr>
        </p:pic>
        <p:pic>
          <p:nvPicPr>
            <p:cNvPr id="10" name="Resim 9">
              <a:extLst>
                <a:ext uri="{FF2B5EF4-FFF2-40B4-BE49-F238E27FC236}">
                  <a16:creationId xmlns:a16="http://schemas.microsoft.com/office/drawing/2014/main" id="{B3A8FCC4-2A4B-4FF1-B876-7699370F764C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36418" y="447505"/>
              <a:ext cx="2916291" cy="952929"/>
            </a:xfrm>
            <a:prstGeom prst="rect">
              <a:avLst/>
            </a:prstGeom>
          </p:spPr>
        </p:pic>
      </p:grpSp>
      <p:sp>
        <p:nvSpPr>
          <p:cNvPr id="11" name="Metin kutusu 10">
            <a:extLst>
              <a:ext uri="{FF2B5EF4-FFF2-40B4-BE49-F238E27FC236}">
                <a16:creationId xmlns:a16="http://schemas.microsoft.com/office/drawing/2014/main" id="{84324101-78C7-4755-96AF-C3129DFD358A}"/>
              </a:ext>
            </a:extLst>
          </p:cNvPr>
          <p:cNvSpPr txBox="1"/>
          <p:nvPr/>
        </p:nvSpPr>
        <p:spPr>
          <a:xfrm>
            <a:off x="10443882" y="6176963"/>
            <a:ext cx="181983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r-TR" b="0" i="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20-21 May 2024 </a:t>
            </a:r>
          </a:p>
          <a:p>
            <a:r>
              <a:rPr lang="tr-TR" b="0" i="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İstanbul, Türkiye</a:t>
            </a:r>
            <a:endParaRPr lang="tr-TR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" name="Resim 11">
            <a:extLst>
              <a:ext uri="{FF2B5EF4-FFF2-40B4-BE49-F238E27FC236}">
                <a16:creationId xmlns:a16="http://schemas.microsoft.com/office/drawing/2014/main" id="{F5E3B778-6EE2-4236-9C2D-5CE42B644EFF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00360"/>
            <a:ext cx="2429435" cy="793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18766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52CC810-4B1F-4816-BC4A-80494000A0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GB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lick to add text</a:t>
            </a:r>
          </a:p>
        </p:txBody>
      </p:sp>
      <p:pic>
        <p:nvPicPr>
          <p:cNvPr id="4" name="Resim 3">
            <a:extLst>
              <a:ext uri="{FF2B5EF4-FFF2-40B4-BE49-F238E27FC236}">
                <a16:creationId xmlns:a16="http://schemas.microsoft.com/office/drawing/2014/main" id="{82C188A4-EA1D-424D-A0AC-7804E3EDA7E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867" y="5888110"/>
            <a:ext cx="711433" cy="887506"/>
          </a:xfrm>
          <a:prstGeom prst="rect">
            <a:avLst/>
          </a:prstGeom>
        </p:spPr>
      </p:pic>
      <p:grpSp>
        <p:nvGrpSpPr>
          <p:cNvPr id="5" name="Grup 4">
            <a:extLst>
              <a:ext uri="{FF2B5EF4-FFF2-40B4-BE49-F238E27FC236}">
                <a16:creationId xmlns:a16="http://schemas.microsoft.com/office/drawing/2014/main" id="{5D20B7FF-E667-4849-A1B8-DE9AA409E256}"/>
              </a:ext>
            </a:extLst>
          </p:cNvPr>
          <p:cNvGrpSpPr/>
          <p:nvPr/>
        </p:nvGrpSpPr>
        <p:grpSpPr>
          <a:xfrm>
            <a:off x="2195205" y="82384"/>
            <a:ext cx="7801589" cy="1066800"/>
            <a:chOff x="2336418" y="331985"/>
            <a:chExt cx="8162472" cy="1135438"/>
          </a:xfrm>
        </p:grpSpPr>
        <p:pic>
          <p:nvPicPr>
            <p:cNvPr id="6" name="Resim 5">
              <a:extLst>
                <a:ext uri="{FF2B5EF4-FFF2-40B4-BE49-F238E27FC236}">
                  <a16:creationId xmlns:a16="http://schemas.microsoft.com/office/drawing/2014/main" id="{EF7EDE2F-AC1E-4A77-8AB0-0C2330656EA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721139" y="331985"/>
              <a:ext cx="777751" cy="1128993"/>
            </a:xfrm>
            <a:prstGeom prst="rect">
              <a:avLst/>
            </a:prstGeom>
          </p:spPr>
        </p:pic>
        <p:pic>
          <p:nvPicPr>
            <p:cNvPr id="7" name="Resim 6">
              <a:extLst>
                <a:ext uri="{FF2B5EF4-FFF2-40B4-BE49-F238E27FC236}">
                  <a16:creationId xmlns:a16="http://schemas.microsoft.com/office/drawing/2014/main" id="{F29A1F9F-4F8F-4751-9BA8-C38B19B353EA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88362" y="421899"/>
              <a:ext cx="1836648" cy="918324"/>
            </a:xfrm>
            <a:prstGeom prst="rect">
              <a:avLst/>
            </a:prstGeom>
          </p:spPr>
        </p:pic>
        <p:pic>
          <p:nvPicPr>
            <p:cNvPr id="8" name="Resim 7">
              <a:extLst>
                <a:ext uri="{FF2B5EF4-FFF2-40B4-BE49-F238E27FC236}">
                  <a16:creationId xmlns:a16="http://schemas.microsoft.com/office/drawing/2014/main" id="{DE9044C2-AAC1-4586-B899-F3C60E28F447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69367" y="361688"/>
              <a:ext cx="1422866" cy="1038746"/>
            </a:xfrm>
            <a:prstGeom prst="rect">
              <a:avLst/>
            </a:prstGeom>
          </p:spPr>
        </p:pic>
        <p:pic>
          <p:nvPicPr>
            <p:cNvPr id="9" name="Resim 8">
              <a:extLst>
                <a:ext uri="{FF2B5EF4-FFF2-40B4-BE49-F238E27FC236}">
                  <a16:creationId xmlns:a16="http://schemas.microsoft.com/office/drawing/2014/main" id="{8DB13D28-465A-436D-AE76-A12BB1429B39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48838" y="338430"/>
              <a:ext cx="824400" cy="1128993"/>
            </a:xfrm>
            <a:prstGeom prst="rect">
              <a:avLst/>
            </a:prstGeom>
          </p:spPr>
        </p:pic>
        <p:pic>
          <p:nvPicPr>
            <p:cNvPr id="10" name="Resim 9">
              <a:extLst>
                <a:ext uri="{FF2B5EF4-FFF2-40B4-BE49-F238E27FC236}">
                  <a16:creationId xmlns:a16="http://schemas.microsoft.com/office/drawing/2014/main" id="{B3A8FCC4-2A4B-4FF1-B876-7699370F764C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36418" y="447505"/>
              <a:ext cx="2916291" cy="952929"/>
            </a:xfrm>
            <a:prstGeom prst="rect">
              <a:avLst/>
            </a:prstGeom>
          </p:spPr>
        </p:pic>
      </p:grpSp>
      <p:sp>
        <p:nvSpPr>
          <p:cNvPr id="11" name="Metin kutusu 10">
            <a:extLst>
              <a:ext uri="{FF2B5EF4-FFF2-40B4-BE49-F238E27FC236}">
                <a16:creationId xmlns:a16="http://schemas.microsoft.com/office/drawing/2014/main" id="{84324101-78C7-4755-96AF-C3129DFD358A}"/>
              </a:ext>
            </a:extLst>
          </p:cNvPr>
          <p:cNvSpPr txBox="1"/>
          <p:nvPr/>
        </p:nvSpPr>
        <p:spPr>
          <a:xfrm>
            <a:off x="10443882" y="6176963"/>
            <a:ext cx="181983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r-TR" b="0" i="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20-21 May 2024 </a:t>
            </a:r>
          </a:p>
          <a:p>
            <a:r>
              <a:rPr lang="tr-TR" b="0" i="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İstanbul, Türkiye</a:t>
            </a:r>
            <a:endParaRPr lang="tr-TR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" name="Resim 11">
            <a:extLst>
              <a:ext uri="{FF2B5EF4-FFF2-40B4-BE49-F238E27FC236}">
                <a16:creationId xmlns:a16="http://schemas.microsoft.com/office/drawing/2014/main" id="{F5E3B778-6EE2-4236-9C2D-5CE42B644EFF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00360"/>
            <a:ext cx="2429435" cy="793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30717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52CC810-4B1F-4816-BC4A-80494000A0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GB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lick to add text</a:t>
            </a:r>
          </a:p>
        </p:txBody>
      </p:sp>
      <p:pic>
        <p:nvPicPr>
          <p:cNvPr id="4" name="Resim 3">
            <a:extLst>
              <a:ext uri="{FF2B5EF4-FFF2-40B4-BE49-F238E27FC236}">
                <a16:creationId xmlns:a16="http://schemas.microsoft.com/office/drawing/2014/main" id="{82C188A4-EA1D-424D-A0AC-7804E3EDA7E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867" y="5888110"/>
            <a:ext cx="711433" cy="887506"/>
          </a:xfrm>
          <a:prstGeom prst="rect">
            <a:avLst/>
          </a:prstGeom>
        </p:spPr>
      </p:pic>
      <p:grpSp>
        <p:nvGrpSpPr>
          <p:cNvPr id="5" name="Grup 4">
            <a:extLst>
              <a:ext uri="{FF2B5EF4-FFF2-40B4-BE49-F238E27FC236}">
                <a16:creationId xmlns:a16="http://schemas.microsoft.com/office/drawing/2014/main" id="{5D20B7FF-E667-4849-A1B8-DE9AA409E256}"/>
              </a:ext>
            </a:extLst>
          </p:cNvPr>
          <p:cNvGrpSpPr/>
          <p:nvPr/>
        </p:nvGrpSpPr>
        <p:grpSpPr>
          <a:xfrm>
            <a:off x="2195205" y="82384"/>
            <a:ext cx="7801589" cy="1066800"/>
            <a:chOff x="2336418" y="331985"/>
            <a:chExt cx="8162472" cy="1135438"/>
          </a:xfrm>
        </p:grpSpPr>
        <p:pic>
          <p:nvPicPr>
            <p:cNvPr id="6" name="Resim 5">
              <a:extLst>
                <a:ext uri="{FF2B5EF4-FFF2-40B4-BE49-F238E27FC236}">
                  <a16:creationId xmlns:a16="http://schemas.microsoft.com/office/drawing/2014/main" id="{EF7EDE2F-AC1E-4A77-8AB0-0C2330656EA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721139" y="331985"/>
              <a:ext cx="777751" cy="1128993"/>
            </a:xfrm>
            <a:prstGeom prst="rect">
              <a:avLst/>
            </a:prstGeom>
          </p:spPr>
        </p:pic>
        <p:pic>
          <p:nvPicPr>
            <p:cNvPr id="7" name="Resim 6">
              <a:extLst>
                <a:ext uri="{FF2B5EF4-FFF2-40B4-BE49-F238E27FC236}">
                  <a16:creationId xmlns:a16="http://schemas.microsoft.com/office/drawing/2014/main" id="{F29A1F9F-4F8F-4751-9BA8-C38B19B353EA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88362" y="421899"/>
              <a:ext cx="1836648" cy="918324"/>
            </a:xfrm>
            <a:prstGeom prst="rect">
              <a:avLst/>
            </a:prstGeom>
          </p:spPr>
        </p:pic>
        <p:pic>
          <p:nvPicPr>
            <p:cNvPr id="8" name="Resim 7">
              <a:extLst>
                <a:ext uri="{FF2B5EF4-FFF2-40B4-BE49-F238E27FC236}">
                  <a16:creationId xmlns:a16="http://schemas.microsoft.com/office/drawing/2014/main" id="{DE9044C2-AAC1-4586-B899-F3C60E28F447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69367" y="361688"/>
              <a:ext cx="1422866" cy="1038746"/>
            </a:xfrm>
            <a:prstGeom prst="rect">
              <a:avLst/>
            </a:prstGeom>
          </p:spPr>
        </p:pic>
        <p:pic>
          <p:nvPicPr>
            <p:cNvPr id="9" name="Resim 8">
              <a:extLst>
                <a:ext uri="{FF2B5EF4-FFF2-40B4-BE49-F238E27FC236}">
                  <a16:creationId xmlns:a16="http://schemas.microsoft.com/office/drawing/2014/main" id="{8DB13D28-465A-436D-AE76-A12BB1429B39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48838" y="338430"/>
              <a:ext cx="824400" cy="1128993"/>
            </a:xfrm>
            <a:prstGeom prst="rect">
              <a:avLst/>
            </a:prstGeom>
          </p:spPr>
        </p:pic>
        <p:pic>
          <p:nvPicPr>
            <p:cNvPr id="10" name="Resim 9">
              <a:extLst>
                <a:ext uri="{FF2B5EF4-FFF2-40B4-BE49-F238E27FC236}">
                  <a16:creationId xmlns:a16="http://schemas.microsoft.com/office/drawing/2014/main" id="{B3A8FCC4-2A4B-4FF1-B876-7699370F764C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36418" y="447505"/>
              <a:ext cx="2916291" cy="952929"/>
            </a:xfrm>
            <a:prstGeom prst="rect">
              <a:avLst/>
            </a:prstGeom>
          </p:spPr>
        </p:pic>
      </p:grpSp>
      <p:sp>
        <p:nvSpPr>
          <p:cNvPr id="11" name="Metin kutusu 10">
            <a:extLst>
              <a:ext uri="{FF2B5EF4-FFF2-40B4-BE49-F238E27FC236}">
                <a16:creationId xmlns:a16="http://schemas.microsoft.com/office/drawing/2014/main" id="{84324101-78C7-4755-96AF-C3129DFD358A}"/>
              </a:ext>
            </a:extLst>
          </p:cNvPr>
          <p:cNvSpPr txBox="1"/>
          <p:nvPr/>
        </p:nvSpPr>
        <p:spPr>
          <a:xfrm>
            <a:off x="10443882" y="6176963"/>
            <a:ext cx="181983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r-TR" b="0" i="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20-21 May 2024 </a:t>
            </a:r>
          </a:p>
          <a:p>
            <a:r>
              <a:rPr lang="tr-TR" b="0" i="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İstanbul, Türkiye</a:t>
            </a:r>
            <a:endParaRPr lang="tr-TR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" name="Resim 11">
            <a:extLst>
              <a:ext uri="{FF2B5EF4-FFF2-40B4-BE49-F238E27FC236}">
                <a16:creationId xmlns:a16="http://schemas.microsoft.com/office/drawing/2014/main" id="{F5E3B778-6EE2-4236-9C2D-5CE42B644EFF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00360"/>
            <a:ext cx="2429435" cy="793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46290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52CC810-4B1F-4816-BC4A-80494000A0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GB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lick to add text</a:t>
            </a:r>
          </a:p>
        </p:txBody>
      </p:sp>
      <p:pic>
        <p:nvPicPr>
          <p:cNvPr id="4" name="Resim 3">
            <a:extLst>
              <a:ext uri="{FF2B5EF4-FFF2-40B4-BE49-F238E27FC236}">
                <a16:creationId xmlns:a16="http://schemas.microsoft.com/office/drawing/2014/main" id="{82C188A4-EA1D-424D-A0AC-7804E3EDA7E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867" y="5888110"/>
            <a:ext cx="711433" cy="887506"/>
          </a:xfrm>
          <a:prstGeom prst="rect">
            <a:avLst/>
          </a:prstGeom>
        </p:spPr>
      </p:pic>
      <p:grpSp>
        <p:nvGrpSpPr>
          <p:cNvPr id="5" name="Grup 4">
            <a:extLst>
              <a:ext uri="{FF2B5EF4-FFF2-40B4-BE49-F238E27FC236}">
                <a16:creationId xmlns:a16="http://schemas.microsoft.com/office/drawing/2014/main" id="{5D20B7FF-E667-4849-A1B8-DE9AA409E256}"/>
              </a:ext>
            </a:extLst>
          </p:cNvPr>
          <p:cNvGrpSpPr/>
          <p:nvPr/>
        </p:nvGrpSpPr>
        <p:grpSpPr>
          <a:xfrm>
            <a:off x="2195205" y="82384"/>
            <a:ext cx="7801589" cy="1066800"/>
            <a:chOff x="2336418" y="331985"/>
            <a:chExt cx="8162472" cy="1135438"/>
          </a:xfrm>
        </p:grpSpPr>
        <p:pic>
          <p:nvPicPr>
            <p:cNvPr id="6" name="Resim 5">
              <a:extLst>
                <a:ext uri="{FF2B5EF4-FFF2-40B4-BE49-F238E27FC236}">
                  <a16:creationId xmlns:a16="http://schemas.microsoft.com/office/drawing/2014/main" id="{EF7EDE2F-AC1E-4A77-8AB0-0C2330656EA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721139" y="331985"/>
              <a:ext cx="777751" cy="1128993"/>
            </a:xfrm>
            <a:prstGeom prst="rect">
              <a:avLst/>
            </a:prstGeom>
          </p:spPr>
        </p:pic>
        <p:pic>
          <p:nvPicPr>
            <p:cNvPr id="7" name="Resim 6">
              <a:extLst>
                <a:ext uri="{FF2B5EF4-FFF2-40B4-BE49-F238E27FC236}">
                  <a16:creationId xmlns:a16="http://schemas.microsoft.com/office/drawing/2014/main" id="{F29A1F9F-4F8F-4751-9BA8-C38B19B353EA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88362" y="421899"/>
              <a:ext cx="1836648" cy="918324"/>
            </a:xfrm>
            <a:prstGeom prst="rect">
              <a:avLst/>
            </a:prstGeom>
          </p:spPr>
        </p:pic>
        <p:pic>
          <p:nvPicPr>
            <p:cNvPr id="8" name="Resim 7">
              <a:extLst>
                <a:ext uri="{FF2B5EF4-FFF2-40B4-BE49-F238E27FC236}">
                  <a16:creationId xmlns:a16="http://schemas.microsoft.com/office/drawing/2014/main" id="{DE9044C2-AAC1-4586-B899-F3C60E28F447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69367" y="361688"/>
              <a:ext cx="1422866" cy="1038746"/>
            </a:xfrm>
            <a:prstGeom prst="rect">
              <a:avLst/>
            </a:prstGeom>
          </p:spPr>
        </p:pic>
        <p:pic>
          <p:nvPicPr>
            <p:cNvPr id="9" name="Resim 8">
              <a:extLst>
                <a:ext uri="{FF2B5EF4-FFF2-40B4-BE49-F238E27FC236}">
                  <a16:creationId xmlns:a16="http://schemas.microsoft.com/office/drawing/2014/main" id="{8DB13D28-465A-436D-AE76-A12BB1429B39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48838" y="338430"/>
              <a:ext cx="824400" cy="1128993"/>
            </a:xfrm>
            <a:prstGeom prst="rect">
              <a:avLst/>
            </a:prstGeom>
          </p:spPr>
        </p:pic>
        <p:pic>
          <p:nvPicPr>
            <p:cNvPr id="10" name="Resim 9">
              <a:extLst>
                <a:ext uri="{FF2B5EF4-FFF2-40B4-BE49-F238E27FC236}">
                  <a16:creationId xmlns:a16="http://schemas.microsoft.com/office/drawing/2014/main" id="{B3A8FCC4-2A4B-4FF1-B876-7699370F764C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36418" y="447505"/>
              <a:ext cx="2916291" cy="952929"/>
            </a:xfrm>
            <a:prstGeom prst="rect">
              <a:avLst/>
            </a:prstGeom>
          </p:spPr>
        </p:pic>
      </p:grpSp>
      <p:sp>
        <p:nvSpPr>
          <p:cNvPr id="11" name="Metin kutusu 10">
            <a:extLst>
              <a:ext uri="{FF2B5EF4-FFF2-40B4-BE49-F238E27FC236}">
                <a16:creationId xmlns:a16="http://schemas.microsoft.com/office/drawing/2014/main" id="{84324101-78C7-4755-96AF-C3129DFD358A}"/>
              </a:ext>
            </a:extLst>
          </p:cNvPr>
          <p:cNvSpPr txBox="1"/>
          <p:nvPr/>
        </p:nvSpPr>
        <p:spPr>
          <a:xfrm>
            <a:off x="10443882" y="6176963"/>
            <a:ext cx="181983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r-TR" b="0" i="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20-21 May 2024 </a:t>
            </a:r>
          </a:p>
          <a:p>
            <a:r>
              <a:rPr lang="tr-TR" b="0" i="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İstanbul, Türkiye</a:t>
            </a:r>
            <a:endParaRPr lang="tr-TR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" name="Resim 11">
            <a:extLst>
              <a:ext uri="{FF2B5EF4-FFF2-40B4-BE49-F238E27FC236}">
                <a16:creationId xmlns:a16="http://schemas.microsoft.com/office/drawing/2014/main" id="{F5E3B778-6EE2-4236-9C2D-5CE42B644EFF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00360"/>
            <a:ext cx="2429435" cy="793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50394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52CC810-4B1F-4816-BC4A-80494000A0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GB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lick to add text</a:t>
            </a:r>
          </a:p>
        </p:txBody>
      </p:sp>
      <p:pic>
        <p:nvPicPr>
          <p:cNvPr id="4" name="Resim 3">
            <a:extLst>
              <a:ext uri="{FF2B5EF4-FFF2-40B4-BE49-F238E27FC236}">
                <a16:creationId xmlns:a16="http://schemas.microsoft.com/office/drawing/2014/main" id="{82C188A4-EA1D-424D-A0AC-7804E3EDA7E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867" y="5888110"/>
            <a:ext cx="711433" cy="887506"/>
          </a:xfrm>
          <a:prstGeom prst="rect">
            <a:avLst/>
          </a:prstGeom>
        </p:spPr>
      </p:pic>
      <p:grpSp>
        <p:nvGrpSpPr>
          <p:cNvPr id="5" name="Grup 4">
            <a:extLst>
              <a:ext uri="{FF2B5EF4-FFF2-40B4-BE49-F238E27FC236}">
                <a16:creationId xmlns:a16="http://schemas.microsoft.com/office/drawing/2014/main" id="{5D20B7FF-E667-4849-A1B8-DE9AA409E256}"/>
              </a:ext>
            </a:extLst>
          </p:cNvPr>
          <p:cNvGrpSpPr/>
          <p:nvPr/>
        </p:nvGrpSpPr>
        <p:grpSpPr>
          <a:xfrm>
            <a:off x="2195205" y="82384"/>
            <a:ext cx="7801589" cy="1066800"/>
            <a:chOff x="2336418" y="331985"/>
            <a:chExt cx="8162472" cy="1135438"/>
          </a:xfrm>
        </p:grpSpPr>
        <p:pic>
          <p:nvPicPr>
            <p:cNvPr id="6" name="Resim 5">
              <a:extLst>
                <a:ext uri="{FF2B5EF4-FFF2-40B4-BE49-F238E27FC236}">
                  <a16:creationId xmlns:a16="http://schemas.microsoft.com/office/drawing/2014/main" id="{EF7EDE2F-AC1E-4A77-8AB0-0C2330656EA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721139" y="331985"/>
              <a:ext cx="777751" cy="1128993"/>
            </a:xfrm>
            <a:prstGeom prst="rect">
              <a:avLst/>
            </a:prstGeom>
          </p:spPr>
        </p:pic>
        <p:pic>
          <p:nvPicPr>
            <p:cNvPr id="7" name="Resim 6">
              <a:extLst>
                <a:ext uri="{FF2B5EF4-FFF2-40B4-BE49-F238E27FC236}">
                  <a16:creationId xmlns:a16="http://schemas.microsoft.com/office/drawing/2014/main" id="{F29A1F9F-4F8F-4751-9BA8-C38B19B353EA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88362" y="421899"/>
              <a:ext cx="1836648" cy="918324"/>
            </a:xfrm>
            <a:prstGeom prst="rect">
              <a:avLst/>
            </a:prstGeom>
          </p:spPr>
        </p:pic>
        <p:pic>
          <p:nvPicPr>
            <p:cNvPr id="8" name="Resim 7">
              <a:extLst>
                <a:ext uri="{FF2B5EF4-FFF2-40B4-BE49-F238E27FC236}">
                  <a16:creationId xmlns:a16="http://schemas.microsoft.com/office/drawing/2014/main" id="{DE9044C2-AAC1-4586-B899-F3C60E28F447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69367" y="361688"/>
              <a:ext cx="1422866" cy="1038746"/>
            </a:xfrm>
            <a:prstGeom prst="rect">
              <a:avLst/>
            </a:prstGeom>
          </p:spPr>
        </p:pic>
        <p:pic>
          <p:nvPicPr>
            <p:cNvPr id="9" name="Resim 8">
              <a:extLst>
                <a:ext uri="{FF2B5EF4-FFF2-40B4-BE49-F238E27FC236}">
                  <a16:creationId xmlns:a16="http://schemas.microsoft.com/office/drawing/2014/main" id="{8DB13D28-465A-436D-AE76-A12BB1429B39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48838" y="338430"/>
              <a:ext cx="824400" cy="1128993"/>
            </a:xfrm>
            <a:prstGeom prst="rect">
              <a:avLst/>
            </a:prstGeom>
          </p:spPr>
        </p:pic>
        <p:pic>
          <p:nvPicPr>
            <p:cNvPr id="10" name="Resim 9">
              <a:extLst>
                <a:ext uri="{FF2B5EF4-FFF2-40B4-BE49-F238E27FC236}">
                  <a16:creationId xmlns:a16="http://schemas.microsoft.com/office/drawing/2014/main" id="{B3A8FCC4-2A4B-4FF1-B876-7699370F764C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36418" y="447505"/>
              <a:ext cx="2916291" cy="952929"/>
            </a:xfrm>
            <a:prstGeom prst="rect">
              <a:avLst/>
            </a:prstGeom>
          </p:spPr>
        </p:pic>
      </p:grpSp>
      <p:sp>
        <p:nvSpPr>
          <p:cNvPr id="11" name="Metin kutusu 10">
            <a:extLst>
              <a:ext uri="{FF2B5EF4-FFF2-40B4-BE49-F238E27FC236}">
                <a16:creationId xmlns:a16="http://schemas.microsoft.com/office/drawing/2014/main" id="{84324101-78C7-4755-96AF-C3129DFD358A}"/>
              </a:ext>
            </a:extLst>
          </p:cNvPr>
          <p:cNvSpPr txBox="1"/>
          <p:nvPr/>
        </p:nvSpPr>
        <p:spPr>
          <a:xfrm>
            <a:off x="10443882" y="6176963"/>
            <a:ext cx="181983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r-TR" b="0" i="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20-21 May 2024 </a:t>
            </a:r>
          </a:p>
          <a:p>
            <a:r>
              <a:rPr lang="tr-TR" b="0" i="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İstanbul, Türkiye</a:t>
            </a:r>
            <a:endParaRPr lang="tr-TR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" name="Resim 11">
            <a:extLst>
              <a:ext uri="{FF2B5EF4-FFF2-40B4-BE49-F238E27FC236}">
                <a16:creationId xmlns:a16="http://schemas.microsoft.com/office/drawing/2014/main" id="{F5E3B778-6EE2-4236-9C2D-5CE42B644EFF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00360"/>
            <a:ext cx="2429435" cy="793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58561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52CC810-4B1F-4816-BC4A-80494000A0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GB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lick to add text</a:t>
            </a:r>
          </a:p>
        </p:txBody>
      </p:sp>
      <p:pic>
        <p:nvPicPr>
          <p:cNvPr id="4" name="Resim 3">
            <a:extLst>
              <a:ext uri="{FF2B5EF4-FFF2-40B4-BE49-F238E27FC236}">
                <a16:creationId xmlns:a16="http://schemas.microsoft.com/office/drawing/2014/main" id="{82C188A4-EA1D-424D-A0AC-7804E3EDA7E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867" y="5888110"/>
            <a:ext cx="711433" cy="887506"/>
          </a:xfrm>
          <a:prstGeom prst="rect">
            <a:avLst/>
          </a:prstGeom>
        </p:spPr>
      </p:pic>
      <p:grpSp>
        <p:nvGrpSpPr>
          <p:cNvPr id="5" name="Grup 4">
            <a:extLst>
              <a:ext uri="{FF2B5EF4-FFF2-40B4-BE49-F238E27FC236}">
                <a16:creationId xmlns:a16="http://schemas.microsoft.com/office/drawing/2014/main" id="{5D20B7FF-E667-4849-A1B8-DE9AA409E256}"/>
              </a:ext>
            </a:extLst>
          </p:cNvPr>
          <p:cNvGrpSpPr/>
          <p:nvPr/>
        </p:nvGrpSpPr>
        <p:grpSpPr>
          <a:xfrm>
            <a:off x="2195205" y="82384"/>
            <a:ext cx="7801589" cy="1066800"/>
            <a:chOff x="2336418" y="331985"/>
            <a:chExt cx="8162472" cy="1135438"/>
          </a:xfrm>
        </p:grpSpPr>
        <p:pic>
          <p:nvPicPr>
            <p:cNvPr id="6" name="Resim 5">
              <a:extLst>
                <a:ext uri="{FF2B5EF4-FFF2-40B4-BE49-F238E27FC236}">
                  <a16:creationId xmlns:a16="http://schemas.microsoft.com/office/drawing/2014/main" id="{EF7EDE2F-AC1E-4A77-8AB0-0C2330656EA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721139" y="331985"/>
              <a:ext cx="777751" cy="1128993"/>
            </a:xfrm>
            <a:prstGeom prst="rect">
              <a:avLst/>
            </a:prstGeom>
          </p:spPr>
        </p:pic>
        <p:pic>
          <p:nvPicPr>
            <p:cNvPr id="7" name="Resim 6">
              <a:extLst>
                <a:ext uri="{FF2B5EF4-FFF2-40B4-BE49-F238E27FC236}">
                  <a16:creationId xmlns:a16="http://schemas.microsoft.com/office/drawing/2014/main" id="{F29A1F9F-4F8F-4751-9BA8-C38B19B353EA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88362" y="421899"/>
              <a:ext cx="1836648" cy="918324"/>
            </a:xfrm>
            <a:prstGeom prst="rect">
              <a:avLst/>
            </a:prstGeom>
          </p:spPr>
        </p:pic>
        <p:pic>
          <p:nvPicPr>
            <p:cNvPr id="8" name="Resim 7">
              <a:extLst>
                <a:ext uri="{FF2B5EF4-FFF2-40B4-BE49-F238E27FC236}">
                  <a16:creationId xmlns:a16="http://schemas.microsoft.com/office/drawing/2014/main" id="{DE9044C2-AAC1-4586-B899-F3C60E28F447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69367" y="361688"/>
              <a:ext cx="1422866" cy="1038746"/>
            </a:xfrm>
            <a:prstGeom prst="rect">
              <a:avLst/>
            </a:prstGeom>
          </p:spPr>
        </p:pic>
        <p:pic>
          <p:nvPicPr>
            <p:cNvPr id="9" name="Resim 8">
              <a:extLst>
                <a:ext uri="{FF2B5EF4-FFF2-40B4-BE49-F238E27FC236}">
                  <a16:creationId xmlns:a16="http://schemas.microsoft.com/office/drawing/2014/main" id="{8DB13D28-465A-436D-AE76-A12BB1429B39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48838" y="338430"/>
              <a:ext cx="824400" cy="1128993"/>
            </a:xfrm>
            <a:prstGeom prst="rect">
              <a:avLst/>
            </a:prstGeom>
          </p:spPr>
        </p:pic>
        <p:pic>
          <p:nvPicPr>
            <p:cNvPr id="10" name="Resim 9">
              <a:extLst>
                <a:ext uri="{FF2B5EF4-FFF2-40B4-BE49-F238E27FC236}">
                  <a16:creationId xmlns:a16="http://schemas.microsoft.com/office/drawing/2014/main" id="{B3A8FCC4-2A4B-4FF1-B876-7699370F764C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36418" y="447505"/>
              <a:ext cx="2916291" cy="952929"/>
            </a:xfrm>
            <a:prstGeom prst="rect">
              <a:avLst/>
            </a:prstGeom>
          </p:spPr>
        </p:pic>
      </p:grpSp>
      <p:sp>
        <p:nvSpPr>
          <p:cNvPr id="11" name="Metin kutusu 10">
            <a:extLst>
              <a:ext uri="{FF2B5EF4-FFF2-40B4-BE49-F238E27FC236}">
                <a16:creationId xmlns:a16="http://schemas.microsoft.com/office/drawing/2014/main" id="{84324101-78C7-4755-96AF-C3129DFD358A}"/>
              </a:ext>
            </a:extLst>
          </p:cNvPr>
          <p:cNvSpPr txBox="1"/>
          <p:nvPr/>
        </p:nvSpPr>
        <p:spPr>
          <a:xfrm>
            <a:off x="10443882" y="6176963"/>
            <a:ext cx="181983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r-TR" b="0" i="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20-21 May 2024 </a:t>
            </a:r>
          </a:p>
          <a:p>
            <a:r>
              <a:rPr lang="tr-TR" b="0" i="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İstanbul, Türkiye</a:t>
            </a:r>
            <a:endParaRPr lang="tr-TR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" name="Resim 11">
            <a:extLst>
              <a:ext uri="{FF2B5EF4-FFF2-40B4-BE49-F238E27FC236}">
                <a16:creationId xmlns:a16="http://schemas.microsoft.com/office/drawing/2014/main" id="{F5E3B778-6EE2-4236-9C2D-5CE42B644EFF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00360"/>
            <a:ext cx="2429435" cy="793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8002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52CC810-4B1F-4816-BC4A-80494000A0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GB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lick to add text</a:t>
            </a:r>
          </a:p>
        </p:txBody>
      </p:sp>
      <p:pic>
        <p:nvPicPr>
          <p:cNvPr id="4" name="Resim 3">
            <a:extLst>
              <a:ext uri="{FF2B5EF4-FFF2-40B4-BE49-F238E27FC236}">
                <a16:creationId xmlns:a16="http://schemas.microsoft.com/office/drawing/2014/main" id="{82C188A4-EA1D-424D-A0AC-7804E3EDA7E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867" y="5888110"/>
            <a:ext cx="711433" cy="887506"/>
          </a:xfrm>
          <a:prstGeom prst="rect">
            <a:avLst/>
          </a:prstGeom>
        </p:spPr>
      </p:pic>
      <p:grpSp>
        <p:nvGrpSpPr>
          <p:cNvPr id="5" name="Grup 4">
            <a:extLst>
              <a:ext uri="{FF2B5EF4-FFF2-40B4-BE49-F238E27FC236}">
                <a16:creationId xmlns:a16="http://schemas.microsoft.com/office/drawing/2014/main" id="{5D20B7FF-E667-4849-A1B8-DE9AA409E256}"/>
              </a:ext>
            </a:extLst>
          </p:cNvPr>
          <p:cNvGrpSpPr/>
          <p:nvPr/>
        </p:nvGrpSpPr>
        <p:grpSpPr>
          <a:xfrm>
            <a:off x="2195205" y="82384"/>
            <a:ext cx="7801589" cy="1066800"/>
            <a:chOff x="2336418" y="331985"/>
            <a:chExt cx="8162472" cy="1135438"/>
          </a:xfrm>
        </p:grpSpPr>
        <p:pic>
          <p:nvPicPr>
            <p:cNvPr id="6" name="Resim 5">
              <a:extLst>
                <a:ext uri="{FF2B5EF4-FFF2-40B4-BE49-F238E27FC236}">
                  <a16:creationId xmlns:a16="http://schemas.microsoft.com/office/drawing/2014/main" id="{EF7EDE2F-AC1E-4A77-8AB0-0C2330656EA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721139" y="331985"/>
              <a:ext cx="777751" cy="1128993"/>
            </a:xfrm>
            <a:prstGeom prst="rect">
              <a:avLst/>
            </a:prstGeom>
          </p:spPr>
        </p:pic>
        <p:pic>
          <p:nvPicPr>
            <p:cNvPr id="7" name="Resim 6">
              <a:extLst>
                <a:ext uri="{FF2B5EF4-FFF2-40B4-BE49-F238E27FC236}">
                  <a16:creationId xmlns:a16="http://schemas.microsoft.com/office/drawing/2014/main" id="{F29A1F9F-4F8F-4751-9BA8-C38B19B353EA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88362" y="421899"/>
              <a:ext cx="1836648" cy="918324"/>
            </a:xfrm>
            <a:prstGeom prst="rect">
              <a:avLst/>
            </a:prstGeom>
          </p:spPr>
        </p:pic>
        <p:pic>
          <p:nvPicPr>
            <p:cNvPr id="8" name="Resim 7">
              <a:extLst>
                <a:ext uri="{FF2B5EF4-FFF2-40B4-BE49-F238E27FC236}">
                  <a16:creationId xmlns:a16="http://schemas.microsoft.com/office/drawing/2014/main" id="{DE9044C2-AAC1-4586-B899-F3C60E28F447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69367" y="361688"/>
              <a:ext cx="1422866" cy="1038746"/>
            </a:xfrm>
            <a:prstGeom prst="rect">
              <a:avLst/>
            </a:prstGeom>
          </p:spPr>
        </p:pic>
        <p:pic>
          <p:nvPicPr>
            <p:cNvPr id="9" name="Resim 8">
              <a:extLst>
                <a:ext uri="{FF2B5EF4-FFF2-40B4-BE49-F238E27FC236}">
                  <a16:creationId xmlns:a16="http://schemas.microsoft.com/office/drawing/2014/main" id="{8DB13D28-465A-436D-AE76-A12BB1429B39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48838" y="338430"/>
              <a:ext cx="824400" cy="1128993"/>
            </a:xfrm>
            <a:prstGeom prst="rect">
              <a:avLst/>
            </a:prstGeom>
          </p:spPr>
        </p:pic>
        <p:pic>
          <p:nvPicPr>
            <p:cNvPr id="10" name="Resim 9">
              <a:extLst>
                <a:ext uri="{FF2B5EF4-FFF2-40B4-BE49-F238E27FC236}">
                  <a16:creationId xmlns:a16="http://schemas.microsoft.com/office/drawing/2014/main" id="{B3A8FCC4-2A4B-4FF1-B876-7699370F764C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36418" y="447505"/>
              <a:ext cx="2916291" cy="952929"/>
            </a:xfrm>
            <a:prstGeom prst="rect">
              <a:avLst/>
            </a:prstGeom>
          </p:spPr>
        </p:pic>
      </p:grpSp>
      <p:sp>
        <p:nvSpPr>
          <p:cNvPr id="11" name="Metin kutusu 10">
            <a:extLst>
              <a:ext uri="{FF2B5EF4-FFF2-40B4-BE49-F238E27FC236}">
                <a16:creationId xmlns:a16="http://schemas.microsoft.com/office/drawing/2014/main" id="{84324101-78C7-4755-96AF-C3129DFD358A}"/>
              </a:ext>
            </a:extLst>
          </p:cNvPr>
          <p:cNvSpPr txBox="1"/>
          <p:nvPr/>
        </p:nvSpPr>
        <p:spPr>
          <a:xfrm>
            <a:off x="10443882" y="6176963"/>
            <a:ext cx="181983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r-TR" b="0" i="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20-21 May 2024 </a:t>
            </a:r>
          </a:p>
          <a:p>
            <a:r>
              <a:rPr lang="tr-TR" b="0" i="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İstanbul, Türkiye</a:t>
            </a:r>
            <a:endParaRPr lang="tr-TR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" name="Resim 11">
            <a:extLst>
              <a:ext uri="{FF2B5EF4-FFF2-40B4-BE49-F238E27FC236}">
                <a16:creationId xmlns:a16="http://schemas.microsoft.com/office/drawing/2014/main" id="{F5E3B778-6EE2-4236-9C2D-5CE42B644EFF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00360"/>
            <a:ext cx="2429435" cy="793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46172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TM10001114[[fn=Galeri]]</Template>
  <TotalTime>60</TotalTime>
  <Words>118</Words>
  <Application>Microsoft Office PowerPoint</Application>
  <PresentationFormat>Geniş ekran</PresentationFormat>
  <Paragraphs>33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Office Teması</vt:lpstr>
      <vt:lpstr>Presentation Title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the Presentation</dc:title>
  <dc:creator>Tayfun Uyanık</dc:creator>
  <cp:lastModifiedBy>Yasin</cp:lastModifiedBy>
  <cp:revision>6</cp:revision>
  <dcterms:created xsi:type="dcterms:W3CDTF">2024-04-29T12:03:53Z</dcterms:created>
  <dcterms:modified xsi:type="dcterms:W3CDTF">2024-05-08T14:18:52Z</dcterms:modified>
</cp:coreProperties>
</file>